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10/2/2022</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D7D7F-7072-3148-035B-8966DF87845A}"/>
              </a:ext>
            </a:extLst>
          </p:cNvPr>
          <p:cNvSpPr>
            <a:spLocks noGrp="1"/>
          </p:cNvSpPr>
          <p:nvPr>
            <p:ph type="ctrTitle"/>
          </p:nvPr>
        </p:nvSpPr>
        <p:spPr/>
        <p:txBody>
          <a:bodyPr/>
          <a:lstStyle/>
          <a:p>
            <a:r>
              <a:rPr lang="en-US" b="1" dirty="0">
                <a:solidFill>
                  <a:schemeClr val="bg2">
                    <a:lumMod val="20000"/>
                    <a:lumOff val="80000"/>
                  </a:schemeClr>
                </a:solidFill>
              </a:rPr>
              <a:t>Team LAST MINUTE</a:t>
            </a:r>
          </a:p>
        </p:txBody>
      </p:sp>
      <p:sp>
        <p:nvSpPr>
          <p:cNvPr id="3" name="Subtitle 2">
            <a:extLst>
              <a:ext uri="{FF2B5EF4-FFF2-40B4-BE49-F238E27FC236}">
                <a16:creationId xmlns:a16="http://schemas.microsoft.com/office/drawing/2014/main" id="{BD6F62C5-CA22-3BAF-F588-96CCFB3794C4}"/>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848424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C5252-C467-8A87-DC1F-7E3459BC83C3}"/>
              </a:ext>
            </a:extLst>
          </p:cNvPr>
          <p:cNvSpPr>
            <a:spLocks noGrp="1"/>
          </p:cNvSpPr>
          <p:nvPr>
            <p:ph type="title"/>
          </p:nvPr>
        </p:nvSpPr>
        <p:spPr/>
        <p:txBody>
          <a:bodyPr/>
          <a:lstStyle/>
          <a:p>
            <a:r>
              <a:rPr lang="en-US" dirty="0"/>
              <a:t>Learning through the looking glass</a:t>
            </a:r>
          </a:p>
        </p:txBody>
      </p:sp>
      <p:sp>
        <p:nvSpPr>
          <p:cNvPr id="3" name="Content Placeholder 2">
            <a:extLst>
              <a:ext uri="{FF2B5EF4-FFF2-40B4-BE49-F238E27FC236}">
                <a16:creationId xmlns:a16="http://schemas.microsoft.com/office/drawing/2014/main" id="{CD255107-A149-1AA0-59C0-8C711537F85E}"/>
              </a:ext>
            </a:extLst>
          </p:cNvPr>
          <p:cNvSpPr>
            <a:spLocks noGrp="1"/>
          </p:cNvSpPr>
          <p:nvPr>
            <p:ph idx="1"/>
          </p:nvPr>
        </p:nvSpPr>
        <p:spPr/>
        <p:txBody>
          <a:bodyPr/>
          <a:lstStyle/>
          <a:p>
            <a:pPr marL="0" indent="0">
              <a:buNone/>
            </a:pPr>
            <a:r>
              <a:rPr lang="en-US" sz="2800" b="1" dirty="0"/>
              <a:t>The Challenge :</a:t>
            </a:r>
          </a:p>
          <a:p>
            <a:r>
              <a:rPr lang="en-US" dirty="0"/>
              <a:t>NASA’s James Webb Space Telescope is the largest, most powerful, and most complex space science telescope ever built .</a:t>
            </a:r>
          </a:p>
          <a:p>
            <a:r>
              <a:rPr lang="en-US" dirty="0"/>
              <a:t>However, only a certain percentage of people know about its capabilities and how it deeply it affects our lives.</a:t>
            </a:r>
          </a:p>
          <a:p>
            <a:pPr marL="0" indent="0">
              <a:buNone/>
            </a:pPr>
            <a:r>
              <a:rPr lang="en-US" sz="2800" b="1" dirty="0"/>
              <a:t>Our Solution :</a:t>
            </a:r>
          </a:p>
          <a:p>
            <a:pPr>
              <a:buFont typeface="Arial" panose="020B0604020202020204" pitchFamily="34" charset="0"/>
              <a:buChar char="•"/>
            </a:pPr>
            <a:r>
              <a:rPr lang="en-US" dirty="0"/>
              <a:t>Our objective is to create an educational game to help people understand and learn about the JWST in a fun and creative manner.</a:t>
            </a:r>
          </a:p>
        </p:txBody>
      </p:sp>
    </p:spTree>
    <p:extLst>
      <p:ext uri="{BB962C8B-B14F-4D97-AF65-F5344CB8AC3E}">
        <p14:creationId xmlns:p14="http://schemas.microsoft.com/office/powerpoint/2010/main" val="3873787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EEE76-1E5F-6976-AAD1-DAD91C409519}"/>
              </a:ext>
            </a:extLst>
          </p:cNvPr>
          <p:cNvSpPr>
            <a:spLocks noGrp="1"/>
          </p:cNvSpPr>
          <p:nvPr>
            <p:ph type="title"/>
          </p:nvPr>
        </p:nvSpPr>
        <p:spPr/>
        <p:txBody>
          <a:bodyPr/>
          <a:lstStyle/>
          <a:p>
            <a:r>
              <a:rPr lang="en-US" dirty="0"/>
              <a:t>The </a:t>
            </a:r>
            <a:r>
              <a:rPr lang="en-US" dirty="0" err="1"/>
              <a:t>jwst</a:t>
            </a:r>
            <a:r>
              <a:rPr lang="en-US" dirty="0"/>
              <a:t> explorer</a:t>
            </a:r>
          </a:p>
        </p:txBody>
      </p:sp>
      <p:sp>
        <p:nvSpPr>
          <p:cNvPr id="3" name="Content Placeholder 2">
            <a:extLst>
              <a:ext uri="{FF2B5EF4-FFF2-40B4-BE49-F238E27FC236}">
                <a16:creationId xmlns:a16="http://schemas.microsoft.com/office/drawing/2014/main" id="{426269DC-6CAA-5BA0-BA39-6F2DA0C686A2}"/>
              </a:ext>
            </a:extLst>
          </p:cNvPr>
          <p:cNvSpPr>
            <a:spLocks noGrp="1"/>
          </p:cNvSpPr>
          <p:nvPr>
            <p:ph idx="1"/>
          </p:nvPr>
        </p:nvSpPr>
        <p:spPr/>
        <p:txBody>
          <a:bodyPr/>
          <a:lstStyle/>
          <a:p>
            <a:r>
              <a:rPr lang="en-US" dirty="0"/>
              <a:t>Since the launch of the JWST, many people have being talking about how great of an achievement it is, yet most of them do not know about its true capabilities and how powerful it really is.</a:t>
            </a:r>
          </a:p>
          <a:p>
            <a:r>
              <a:rPr lang="en-US" dirty="0"/>
              <a:t>Our team has developed a solution for this problem. We have developed a game that has many fun ways to learn about the JWST.</a:t>
            </a:r>
          </a:p>
          <a:p>
            <a:r>
              <a:rPr lang="en-US" dirty="0"/>
              <a:t>Through this game, the player can learn a lot about the JWST and put their knowledge to the test.</a:t>
            </a:r>
          </a:p>
        </p:txBody>
      </p:sp>
      <p:pic>
        <p:nvPicPr>
          <p:cNvPr id="5" name="Picture 4">
            <a:extLst>
              <a:ext uri="{FF2B5EF4-FFF2-40B4-BE49-F238E27FC236}">
                <a16:creationId xmlns:a16="http://schemas.microsoft.com/office/drawing/2014/main" id="{25E4307E-8B70-540F-C2FB-553DAFB91545}"/>
              </a:ext>
            </a:extLst>
          </p:cNvPr>
          <p:cNvPicPr>
            <a:picLocks noChangeAspect="1"/>
          </p:cNvPicPr>
          <p:nvPr/>
        </p:nvPicPr>
        <p:blipFill>
          <a:blip r:embed="rId2"/>
          <a:stretch>
            <a:fillRect/>
          </a:stretch>
        </p:blipFill>
        <p:spPr>
          <a:xfrm>
            <a:off x="7044743" y="196430"/>
            <a:ext cx="4829578" cy="2692085"/>
          </a:xfrm>
          <a:prstGeom prst="rect">
            <a:avLst/>
          </a:prstGeom>
        </p:spPr>
      </p:pic>
    </p:spTree>
    <p:extLst>
      <p:ext uri="{BB962C8B-B14F-4D97-AF65-F5344CB8AC3E}">
        <p14:creationId xmlns:p14="http://schemas.microsoft.com/office/powerpoint/2010/main" val="1613408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670E5-AE16-78A7-AA05-E816D6B45D18}"/>
              </a:ext>
            </a:extLst>
          </p:cNvPr>
          <p:cNvSpPr>
            <a:spLocks noGrp="1"/>
          </p:cNvSpPr>
          <p:nvPr>
            <p:ph type="title"/>
          </p:nvPr>
        </p:nvSpPr>
        <p:spPr/>
        <p:txBody>
          <a:bodyPr/>
          <a:lstStyle/>
          <a:p>
            <a:r>
              <a:rPr lang="en-US" dirty="0"/>
              <a:t>Levels</a:t>
            </a:r>
          </a:p>
        </p:txBody>
      </p:sp>
      <p:sp>
        <p:nvSpPr>
          <p:cNvPr id="3" name="Content Placeholder 2">
            <a:extLst>
              <a:ext uri="{FF2B5EF4-FFF2-40B4-BE49-F238E27FC236}">
                <a16:creationId xmlns:a16="http://schemas.microsoft.com/office/drawing/2014/main" id="{0D37F700-AD86-A501-AC86-D5F3699AFAA3}"/>
              </a:ext>
            </a:extLst>
          </p:cNvPr>
          <p:cNvSpPr>
            <a:spLocks noGrp="1"/>
          </p:cNvSpPr>
          <p:nvPr>
            <p:ph idx="1"/>
          </p:nvPr>
        </p:nvSpPr>
        <p:spPr/>
        <p:txBody>
          <a:bodyPr/>
          <a:lstStyle/>
          <a:p>
            <a:r>
              <a:rPr lang="en-US" dirty="0"/>
              <a:t>The game will have 3 levels :</a:t>
            </a:r>
          </a:p>
          <a:p>
            <a:pPr>
              <a:buFont typeface="Wingdings" panose="05000000000000000000" pitchFamily="2" charset="2"/>
              <a:buChar char="Ø"/>
            </a:pPr>
            <a:r>
              <a:rPr lang="en-US" dirty="0"/>
              <a:t>Level - 1 (</a:t>
            </a:r>
            <a:r>
              <a:rPr lang="en-US" b="1" dirty="0"/>
              <a:t>Basic</a:t>
            </a:r>
            <a:r>
              <a:rPr lang="en-US" dirty="0"/>
              <a:t>) : This level will first tell some fun facts about the telescope and then begin with an guess the image game. It will compare two images and the player will have to choose the one which was taken by the JWST.</a:t>
            </a:r>
          </a:p>
          <a:p>
            <a:pPr>
              <a:buFont typeface="Wingdings" panose="05000000000000000000" pitchFamily="2" charset="2"/>
              <a:buChar char="Ø"/>
            </a:pPr>
            <a:r>
              <a:rPr lang="en-US" dirty="0"/>
              <a:t>Level - 2 (</a:t>
            </a:r>
            <a:r>
              <a:rPr lang="en-US" b="1" dirty="0"/>
              <a:t>Intermediate</a:t>
            </a:r>
            <a:r>
              <a:rPr lang="en-US" dirty="0"/>
              <a:t>) : This level will show the images containing galaxies and the player will have to guess the types of galaxies in the picture.</a:t>
            </a:r>
          </a:p>
          <a:p>
            <a:pPr>
              <a:buFont typeface="Wingdings" panose="05000000000000000000" pitchFamily="2" charset="2"/>
              <a:buChar char="Ø"/>
            </a:pPr>
            <a:r>
              <a:rPr lang="en-US" dirty="0"/>
              <a:t>Level - 3 (</a:t>
            </a:r>
            <a:r>
              <a:rPr lang="en-US" b="1" dirty="0"/>
              <a:t>Advanced</a:t>
            </a:r>
            <a:r>
              <a:rPr lang="en-US" dirty="0"/>
              <a:t>)</a:t>
            </a:r>
            <a:r>
              <a:rPr lang="en-US" b="1" dirty="0"/>
              <a:t> : </a:t>
            </a:r>
            <a:r>
              <a:rPr lang="en-US" dirty="0"/>
              <a:t>This level will show the rather complex images like the heat maps and atmospheric composition taken by the NIRCAM and the NIRSPEC. The player will also be shown two image taken by the JWST, one of them from its infrared camera, and will have to guess which one is which.</a:t>
            </a:r>
            <a:endParaRPr lang="en-US" b="1" dirty="0"/>
          </a:p>
          <a:p>
            <a:pPr marL="0" indent="0">
              <a:buNone/>
            </a:pPr>
            <a:endParaRPr lang="en-US" dirty="0"/>
          </a:p>
        </p:txBody>
      </p:sp>
      <p:pic>
        <p:nvPicPr>
          <p:cNvPr id="5" name="Picture 4">
            <a:extLst>
              <a:ext uri="{FF2B5EF4-FFF2-40B4-BE49-F238E27FC236}">
                <a16:creationId xmlns:a16="http://schemas.microsoft.com/office/drawing/2014/main" id="{D4F9809F-1E6F-BF7B-7564-4A966006F380}"/>
              </a:ext>
            </a:extLst>
          </p:cNvPr>
          <p:cNvPicPr>
            <a:picLocks noChangeAspect="1"/>
          </p:cNvPicPr>
          <p:nvPr/>
        </p:nvPicPr>
        <p:blipFill>
          <a:blip r:embed="rId2"/>
          <a:stretch>
            <a:fillRect/>
          </a:stretch>
        </p:blipFill>
        <p:spPr>
          <a:xfrm>
            <a:off x="6493365" y="0"/>
            <a:ext cx="5698635" cy="2331076"/>
          </a:xfrm>
          <a:prstGeom prst="rect">
            <a:avLst/>
          </a:prstGeom>
        </p:spPr>
      </p:pic>
    </p:spTree>
    <p:extLst>
      <p:ext uri="{BB962C8B-B14F-4D97-AF65-F5344CB8AC3E}">
        <p14:creationId xmlns:p14="http://schemas.microsoft.com/office/powerpoint/2010/main" val="662709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4C7F0-DA19-E608-A0BE-45633CC3C8EC}"/>
              </a:ext>
            </a:extLst>
          </p:cNvPr>
          <p:cNvSpPr>
            <a:spLocks noGrp="1"/>
          </p:cNvSpPr>
          <p:nvPr>
            <p:ph type="title"/>
          </p:nvPr>
        </p:nvSpPr>
        <p:spPr/>
        <p:txBody>
          <a:bodyPr/>
          <a:lstStyle/>
          <a:p>
            <a:r>
              <a:rPr lang="en-US" dirty="0"/>
              <a:t>Our Future Plans</a:t>
            </a:r>
          </a:p>
        </p:txBody>
      </p:sp>
      <p:sp>
        <p:nvSpPr>
          <p:cNvPr id="3" name="Content Placeholder 2">
            <a:extLst>
              <a:ext uri="{FF2B5EF4-FFF2-40B4-BE49-F238E27FC236}">
                <a16:creationId xmlns:a16="http://schemas.microsoft.com/office/drawing/2014/main" id="{64C4DF39-35DA-7756-7CEC-9DE9F1F0C771}"/>
              </a:ext>
            </a:extLst>
          </p:cNvPr>
          <p:cNvSpPr>
            <a:spLocks noGrp="1"/>
          </p:cNvSpPr>
          <p:nvPr>
            <p:ph idx="1"/>
          </p:nvPr>
        </p:nvSpPr>
        <p:spPr/>
        <p:txBody>
          <a:bodyPr/>
          <a:lstStyle/>
          <a:p>
            <a:r>
              <a:rPr lang="en-US" dirty="0"/>
              <a:t>Due to the short deadline, the project had to be made in python to keep it as simple as possible. There are still multiple games and features to be added to it.</a:t>
            </a:r>
          </a:p>
          <a:p>
            <a:r>
              <a:rPr lang="en-US" dirty="0"/>
              <a:t>We aim to make this game available to all devices (Windows, iOS, Android) , and make it even more interactive.</a:t>
            </a:r>
          </a:p>
        </p:txBody>
      </p:sp>
      <p:pic>
        <p:nvPicPr>
          <p:cNvPr id="9" name="Picture 8">
            <a:extLst>
              <a:ext uri="{FF2B5EF4-FFF2-40B4-BE49-F238E27FC236}">
                <a16:creationId xmlns:a16="http://schemas.microsoft.com/office/drawing/2014/main" id="{691BA4B0-06A3-1CC6-773E-636065E02732}"/>
              </a:ext>
            </a:extLst>
          </p:cNvPr>
          <p:cNvPicPr>
            <a:picLocks noChangeAspect="1"/>
          </p:cNvPicPr>
          <p:nvPr/>
        </p:nvPicPr>
        <p:blipFill>
          <a:blip r:embed="rId2"/>
          <a:stretch>
            <a:fillRect/>
          </a:stretch>
        </p:blipFill>
        <p:spPr>
          <a:xfrm>
            <a:off x="6246254" y="208802"/>
            <a:ext cx="5512158" cy="2780290"/>
          </a:xfrm>
          <a:prstGeom prst="rect">
            <a:avLst/>
          </a:prstGeom>
        </p:spPr>
      </p:pic>
      <p:pic>
        <p:nvPicPr>
          <p:cNvPr id="11" name="Picture 10">
            <a:extLst>
              <a:ext uri="{FF2B5EF4-FFF2-40B4-BE49-F238E27FC236}">
                <a16:creationId xmlns:a16="http://schemas.microsoft.com/office/drawing/2014/main" id="{7C06F695-8C1B-BD49-F8D0-91653BCB75C1}"/>
              </a:ext>
            </a:extLst>
          </p:cNvPr>
          <p:cNvPicPr>
            <a:picLocks noChangeAspect="1"/>
          </p:cNvPicPr>
          <p:nvPr/>
        </p:nvPicPr>
        <p:blipFill>
          <a:blip r:embed="rId3"/>
          <a:stretch>
            <a:fillRect/>
          </a:stretch>
        </p:blipFill>
        <p:spPr>
          <a:xfrm>
            <a:off x="0" y="4584879"/>
            <a:ext cx="5814067" cy="2273121"/>
          </a:xfrm>
          <a:prstGeom prst="rect">
            <a:avLst/>
          </a:prstGeom>
        </p:spPr>
      </p:pic>
    </p:spTree>
    <p:extLst>
      <p:ext uri="{BB962C8B-B14F-4D97-AF65-F5344CB8AC3E}">
        <p14:creationId xmlns:p14="http://schemas.microsoft.com/office/powerpoint/2010/main" val="3529588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5B2C0-258B-A60D-14B1-AAFD4D85C5DE}"/>
              </a:ext>
            </a:extLst>
          </p:cNvPr>
          <p:cNvSpPr>
            <a:spLocks noGrp="1"/>
          </p:cNvSpPr>
          <p:nvPr>
            <p:ph type="title"/>
          </p:nvPr>
        </p:nvSpPr>
        <p:spPr/>
        <p:txBody>
          <a:bodyPr/>
          <a:lstStyle/>
          <a:p>
            <a:r>
              <a:rPr lang="en-US" dirty="0"/>
              <a:t>Our Hackathon journey</a:t>
            </a:r>
          </a:p>
        </p:txBody>
      </p:sp>
      <p:sp>
        <p:nvSpPr>
          <p:cNvPr id="3" name="Content Placeholder 2">
            <a:extLst>
              <a:ext uri="{FF2B5EF4-FFF2-40B4-BE49-F238E27FC236}">
                <a16:creationId xmlns:a16="http://schemas.microsoft.com/office/drawing/2014/main" id="{118F58A9-E0F6-15DE-8414-DAEAF3C8B1B0}"/>
              </a:ext>
            </a:extLst>
          </p:cNvPr>
          <p:cNvSpPr>
            <a:spLocks noGrp="1"/>
          </p:cNvSpPr>
          <p:nvPr>
            <p:ph idx="1"/>
          </p:nvPr>
        </p:nvSpPr>
        <p:spPr/>
        <p:txBody>
          <a:bodyPr/>
          <a:lstStyle/>
          <a:p>
            <a:r>
              <a:rPr lang="en-US" dirty="0"/>
              <a:t>During our hackathon journey, we ourselves learned a lot about the JWST and also got a chance to work together and like a team.</a:t>
            </a:r>
          </a:p>
          <a:p>
            <a:r>
              <a:rPr lang="en-US" dirty="0"/>
              <a:t>We also learned to improve on our skills like time management.</a:t>
            </a:r>
          </a:p>
          <a:p>
            <a:r>
              <a:rPr lang="en-US" dirty="0"/>
              <a:t>We would also like to thank NASA to provide all the resources we needed for our project and for organizing this hackathon which allowed us to solve real life problems.</a:t>
            </a:r>
          </a:p>
          <a:p>
            <a:endParaRPr lang="en-US" dirty="0"/>
          </a:p>
        </p:txBody>
      </p:sp>
    </p:spTree>
    <p:extLst>
      <p:ext uri="{BB962C8B-B14F-4D97-AF65-F5344CB8AC3E}">
        <p14:creationId xmlns:p14="http://schemas.microsoft.com/office/powerpoint/2010/main" val="41807033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{20CE7AE7-30F3-4EFE-B1AB-338BF928B95E}tf03457452</Template>
  <TotalTime>90</TotalTime>
  <Words>452</Words>
  <Application>Microsoft Office PowerPoint</Application>
  <PresentationFormat>Widescreen</PresentationFormat>
  <Paragraphs>23</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Wingdings</vt:lpstr>
      <vt:lpstr>Celestial</vt:lpstr>
      <vt:lpstr>Team LAST MINUTE</vt:lpstr>
      <vt:lpstr>Learning through the looking glass</vt:lpstr>
      <vt:lpstr>The jwst explorer</vt:lpstr>
      <vt:lpstr>Levels</vt:lpstr>
      <vt:lpstr>Our Future Plans</vt:lpstr>
      <vt:lpstr>Our Hackathon journey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Interstellar</dc:title>
  <dc:creator>Harshvardhan</dc:creator>
  <cp:lastModifiedBy>Harshvardhan</cp:lastModifiedBy>
  <cp:revision>4</cp:revision>
  <dcterms:created xsi:type="dcterms:W3CDTF">2022-10-02T06:59:10Z</dcterms:created>
  <dcterms:modified xsi:type="dcterms:W3CDTF">2022-10-02T13:31:03Z</dcterms:modified>
</cp:coreProperties>
</file>

<file path=docProps/thumbnail.jpeg>
</file>